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1" r:id="rId9"/>
    <p:sldId id="267" r:id="rId10"/>
    <p:sldId id="272" r:id="rId11"/>
    <p:sldId id="266" r:id="rId12"/>
    <p:sldId id="273" r:id="rId13"/>
    <p:sldId id="268" r:id="rId14"/>
    <p:sldId id="269" r:id="rId15"/>
    <p:sldId id="262" r:id="rId16"/>
    <p:sldId id="263" r:id="rId17"/>
    <p:sldId id="264" r:id="rId18"/>
    <p:sldId id="270" r:id="rId19"/>
    <p:sldId id="27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E20F-2B7E-47F8-A747-96B4EEE25CA7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4ABB-E248-4814-93F5-98A989A8BB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7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8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7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6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47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05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5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92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2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1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FB6A-85F7-4B73-B065-33F47D06F091}" type="datetimeFigureOut">
              <a:rPr lang="en-GB" smtClean="0"/>
              <a:t>11/12/2015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61"/>
            <a:ext cx="8117722" cy="211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4" y="2854638"/>
            <a:ext cx="3359187" cy="360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60" y="5823475"/>
            <a:ext cx="1960056" cy="77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26" y="4012483"/>
            <a:ext cx="4901874" cy="8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70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067" y="1783243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77" y="2730451"/>
            <a:ext cx="4317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the comments to the website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897" y="3993499"/>
            <a:ext cx="5627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Close the website and never use it again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14" y="1718362"/>
            <a:ext cx="6518886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You’re chatting with friends online and one of the friends shares a joke that makes fun of someone’s religion. Another one of your friends writes back with this message about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it: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That’s not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funny,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it really upsets me.</a:t>
            </a:r>
          </a:p>
          <a:p>
            <a:endParaRPr lang="en-GB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300" y="1848327"/>
            <a:ext cx="1869379" cy="1694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84" y="3524883"/>
            <a:ext cx="1242131" cy="12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70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067" y="1783243"/>
            <a:ext cx="667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Help your friends to talk it out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897" y="4277289"/>
            <a:ext cx="7401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Block the friend who posted the joke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032" y="2942472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62969" y="2410937"/>
            <a:ext cx="3913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Tell someone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Report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Block the comment or user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for another site to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join in or fight back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959334" y="2726457"/>
            <a:ext cx="390850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your friends to talk to each 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someone what they meant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Remind your friends that not everyone finds the same things funny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you say what’s on your mind ask yourself is it kind?</a:t>
            </a:r>
          </a:p>
          <a:p>
            <a:endParaRPr lang="en-GB" sz="1350" dirty="0"/>
          </a:p>
          <a:p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56" y="252913"/>
            <a:ext cx="5326144" cy="106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025">
            <a:off x="262969" y="1536516"/>
            <a:ext cx="3913106" cy="561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33">
            <a:off x="4598331" y="1682799"/>
            <a:ext cx="4251101" cy="6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034" y="2798478"/>
            <a:ext cx="8380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to explain what you have 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you to block or report comments and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what you saw upset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make you feel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you to find another website to use next time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356075"/>
            <a:ext cx="6740165" cy="1556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2" y="1018094"/>
            <a:ext cx="1433591" cy="14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97939" y="2432880"/>
            <a:ext cx="3512987" cy="3032077"/>
            <a:chOff x="3131319" y="2046550"/>
            <a:chExt cx="3512987" cy="3032077"/>
          </a:xfrm>
        </p:grpSpPr>
        <p:pic>
          <p:nvPicPr>
            <p:cNvPr id="4098" name="Picture 2" descr="http://img.gawkerassets.com/img/17j6t7yilmv3mjpg/ku-x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012" y="2403834"/>
              <a:ext cx="3163636" cy="182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319" y="2046550"/>
              <a:ext cx="3512987" cy="303207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62744" y="3744988"/>
            <a:ext cx="1791840" cy="2331522"/>
            <a:chOff x="762744" y="3744988"/>
            <a:chExt cx="1791840" cy="2331522"/>
          </a:xfrm>
        </p:grpSpPr>
        <p:pic>
          <p:nvPicPr>
            <p:cNvPr id="7" name="Picture 2" descr="http://img.gawkerassets.com/img/17j6t7yilmv3mjpg/ku-xlarg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62"/>
            <a:stretch/>
          </p:blipFill>
          <p:spPr bwMode="auto">
            <a:xfrm rot="20816614">
              <a:off x="927987" y="3956702"/>
              <a:ext cx="1461353" cy="195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6648">
              <a:off x="762744" y="3744988"/>
              <a:ext cx="1791840" cy="233152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124022" y="4024120"/>
            <a:ext cx="991188" cy="1823045"/>
            <a:chOff x="7133449" y="3580229"/>
            <a:chExt cx="991188" cy="1823045"/>
          </a:xfrm>
        </p:grpSpPr>
        <p:pic>
          <p:nvPicPr>
            <p:cNvPr id="8" name="Picture 2" descr="http://img.gawkerassets.com/img/17j6t7yilmv3mjpg/ku-xlarg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76" b="19185"/>
            <a:stretch/>
          </p:blipFill>
          <p:spPr bwMode="auto">
            <a:xfrm rot="592451">
              <a:off x="7153475" y="3836755"/>
              <a:ext cx="951137" cy="1309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3892">
              <a:off x="7133449" y="3580229"/>
              <a:ext cx="991188" cy="182304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694935"/>
            <a:ext cx="7993930" cy="1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08"/>
            <a:ext cx="6183984" cy="1139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2" y="2430848"/>
            <a:ext cx="443217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461" y="2299911"/>
            <a:ext cx="70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Likes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kind posts </a:t>
            </a:r>
            <a:endParaRPr lang="en-GB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an </a:t>
            </a:r>
            <a:r>
              <a:rPr lang="en-GB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upstander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and block hurtful accounts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298300"/>
            <a:ext cx="8305014" cy="111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" y="2552826"/>
            <a:ext cx="1764414" cy="174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00">
            <a:off x="678730" y="4858900"/>
            <a:ext cx="7871381" cy="14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83092"/>
              </p:ext>
            </p:extLst>
          </p:nvPr>
        </p:nvGraphicFramePr>
        <p:xfrm>
          <a:off x="543808" y="1938747"/>
          <a:ext cx="8175986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316"/>
                <a:gridCol w="480767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S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AFE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Keep your personal information safe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F7941D"/>
                          </a:solidFill>
                        </a:rPr>
                        <a:t>M</a:t>
                      </a:r>
                      <a:r>
                        <a:rPr lang="en-GB" sz="4800" dirty="0" smtClean="0">
                          <a:solidFill>
                            <a:srgbClr val="F7941D"/>
                          </a:solidFill>
                        </a:rPr>
                        <a:t>EET</a:t>
                      </a:r>
                      <a:endParaRPr lang="en-GB" sz="4800" dirty="0">
                        <a:solidFill>
                          <a:srgbClr val="F7941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7941D"/>
                          </a:solidFill>
                        </a:rPr>
                        <a:t>Friends made online are strangers; meeting them can be dangerous</a:t>
                      </a:r>
                      <a:endParaRPr lang="en-GB" sz="2400" dirty="0">
                        <a:solidFill>
                          <a:srgbClr val="F7941D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A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CCEPTING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Accepting files can be dangerous. If unsure, ask an adult!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F7941D"/>
                          </a:solidFill>
                        </a:rPr>
                        <a:t>R</a:t>
                      </a:r>
                      <a:r>
                        <a:rPr lang="en-GB" sz="4800" dirty="0" smtClean="0">
                          <a:solidFill>
                            <a:srgbClr val="F7941D"/>
                          </a:solidFill>
                        </a:rPr>
                        <a:t>ELIABLE</a:t>
                      </a:r>
                      <a:endParaRPr lang="en-GB" sz="4800" dirty="0">
                        <a:solidFill>
                          <a:srgbClr val="F7941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7941D"/>
                          </a:solidFill>
                        </a:rPr>
                        <a:t>Not everyone or everything online is reliable or trustworthy</a:t>
                      </a:r>
                      <a:endParaRPr lang="en-GB" sz="2400" dirty="0">
                        <a:solidFill>
                          <a:srgbClr val="F7941D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T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ELL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Always tell an adult if something online upsets</a:t>
                      </a:r>
                      <a:r>
                        <a:rPr lang="en-GB" sz="2400" baseline="0" dirty="0" smtClean="0">
                          <a:solidFill>
                            <a:srgbClr val="00ADEE"/>
                          </a:solidFill>
                        </a:rPr>
                        <a:t> or worries you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226"/>
            <a:ext cx="7081456" cy="1123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9" y="65988"/>
            <a:ext cx="2039964" cy="21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ve commons lic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78" y="6278547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37491" y="6249972"/>
            <a:ext cx="4446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Safer Internet Day 2016 Education Packs</a:t>
            </a: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 </a:t>
            </a:r>
            <a:b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by </a:t>
            </a:r>
            <a:r>
              <a:rPr kumimoji="0" lang="en-GB" alt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UK Safer Internet Centre </a:t>
            </a: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is licensed under a</a:t>
            </a:r>
            <a:b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en-GB" altLang="en-US" sz="700" b="0" i="0" u="sng" strike="noStrike" cap="none" normalizeH="0" baseline="0" smtClean="0">
                <a:ln>
                  <a:noFill/>
                </a:ln>
                <a:solidFill>
                  <a:srgbClr val="085296"/>
                </a:solidFill>
                <a:effectLst/>
                <a:latin typeface="HelveticaNeue" panose="00000400000000000000" pitchFamily="2" charset="0"/>
              </a:rPr>
              <a:t>Creative Commons Attribution-NonCommercial-ShareAlike 4.0 International License.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81"/>
            <a:ext cx="7805208" cy="1234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5" y="3230928"/>
            <a:ext cx="2078318" cy="91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1807886"/>
            <a:ext cx="1233914" cy="1125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9" y="2708499"/>
            <a:ext cx="1205845" cy="1205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30" y="5424001"/>
            <a:ext cx="1927419" cy="132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4" y="4286707"/>
            <a:ext cx="1809946" cy="302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41" y="4580906"/>
            <a:ext cx="1855888" cy="1075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26" y="2975426"/>
            <a:ext cx="1481708" cy="1044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4" y="5643683"/>
            <a:ext cx="1862277" cy="900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94" y="5699761"/>
            <a:ext cx="2403835" cy="788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6" y="5587988"/>
            <a:ext cx="985485" cy="985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9" y="1974711"/>
            <a:ext cx="2272607" cy="102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5" y="3126814"/>
            <a:ext cx="1597603" cy="1597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4" y="3967400"/>
            <a:ext cx="1007356" cy="100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16" y="1826966"/>
            <a:ext cx="1763066" cy="881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89" y="1535828"/>
            <a:ext cx="1283240" cy="12870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64" y="1829508"/>
            <a:ext cx="758042" cy="9812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90" y="4295622"/>
            <a:ext cx="2125431" cy="6376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83" y="4749377"/>
            <a:ext cx="853165" cy="10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fensetech.org/wp-content/uploads/2011/02/internet-kill-switch-ars-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60" y="2816598"/>
            <a:ext cx="4954443" cy="27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0" y="470225"/>
            <a:ext cx="8110099" cy="1288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80" y="3626359"/>
            <a:ext cx="1171144" cy="1171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4" y="5180392"/>
            <a:ext cx="1242131" cy="1242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14" y="4853623"/>
            <a:ext cx="1754648" cy="1754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" y="1894786"/>
            <a:ext cx="1247596" cy="1247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0" y="3525271"/>
            <a:ext cx="1272232" cy="1272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14" y="2158738"/>
            <a:ext cx="1209888" cy="12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10"/>
            <a:ext cx="7107810" cy="1123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4" y="2437791"/>
            <a:ext cx="2653274" cy="2657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00" flipH="1">
            <a:off x="2763010" y="1811149"/>
            <a:ext cx="232288" cy="666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 flipH="1">
            <a:off x="2429331" y="1927863"/>
            <a:ext cx="232288" cy="666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2113531" y="2115494"/>
            <a:ext cx="232288" cy="666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0000" flipH="1">
            <a:off x="1851228" y="2343531"/>
            <a:ext cx="232288" cy="666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57" y="1771372"/>
            <a:ext cx="232288" cy="66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3442416" y="1812462"/>
            <a:ext cx="232288" cy="66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3776095" y="1929177"/>
            <a:ext cx="232288" cy="66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000">
            <a:off x="4091896" y="2116808"/>
            <a:ext cx="232288" cy="66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000">
            <a:off x="4337762" y="2336626"/>
            <a:ext cx="232288" cy="666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000">
            <a:off x="4536364" y="2587408"/>
            <a:ext cx="232288" cy="666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0000">
            <a:off x="4663471" y="2877226"/>
            <a:ext cx="232288" cy="666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0000">
            <a:off x="4736862" y="3175348"/>
            <a:ext cx="232288" cy="666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0000">
            <a:off x="4756983" y="3476219"/>
            <a:ext cx="232288" cy="666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000">
            <a:off x="4719743" y="3778790"/>
            <a:ext cx="232288" cy="666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000">
            <a:off x="4603029" y="4112470"/>
            <a:ext cx="232288" cy="666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0000">
            <a:off x="4415398" y="4428270"/>
            <a:ext cx="232288" cy="6664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0000">
            <a:off x="4195580" y="4674137"/>
            <a:ext cx="232288" cy="6664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0000">
            <a:off x="3944798" y="4872739"/>
            <a:ext cx="232288" cy="6664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0000">
            <a:off x="3654980" y="4999846"/>
            <a:ext cx="232288" cy="6664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0000">
            <a:off x="3356858" y="5073236"/>
            <a:ext cx="232288" cy="6664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0000">
            <a:off x="3055987" y="5093358"/>
            <a:ext cx="232288" cy="6664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0000">
            <a:off x="2751193" y="5045298"/>
            <a:ext cx="232288" cy="6664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0000">
            <a:off x="2417513" y="4928584"/>
            <a:ext cx="232288" cy="6664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0000">
            <a:off x="2101713" y="4740953"/>
            <a:ext cx="232288" cy="6664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0000">
            <a:off x="1855846" y="4521134"/>
            <a:ext cx="232288" cy="6664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0000">
            <a:off x="1665463" y="4262135"/>
            <a:ext cx="232288" cy="6664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0000">
            <a:off x="1538356" y="3972317"/>
            <a:ext cx="232288" cy="6664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0000">
            <a:off x="1456747" y="3682413"/>
            <a:ext cx="232288" cy="6664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0000">
            <a:off x="1436625" y="3381542"/>
            <a:ext cx="232288" cy="666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000">
            <a:off x="1471097" y="3085894"/>
            <a:ext cx="232288" cy="6664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1551078" y="2824325"/>
            <a:ext cx="232288" cy="6664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00" flipH="1">
            <a:off x="1684636" y="2575757"/>
            <a:ext cx="232288" cy="666419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25" y="5128345"/>
            <a:ext cx="4296184" cy="1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" y="794237"/>
            <a:ext cx="9146043" cy="5144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2" y="185673"/>
            <a:ext cx="8116478" cy="1086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267">
            <a:off x="6974992" y="1745755"/>
            <a:ext cx="1640506" cy="757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395">
            <a:off x="3952170" y="1852591"/>
            <a:ext cx="1832178" cy="619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169">
            <a:off x="676911" y="1548306"/>
            <a:ext cx="2075741" cy="668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34">
            <a:off x="6525776" y="4209344"/>
            <a:ext cx="2232805" cy="777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47">
            <a:off x="451018" y="4072255"/>
            <a:ext cx="1978239" cy="761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64" y="4373171"/>
            <a:ext cx="1600490" cy="788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80"/>
            <a:ext cx="8851769" cy="14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03" y="2373208"/>
            <a:ext cx="3542614" cy="209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5" y="1887009"/>
            <a:ext cx="3830420" cy="383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33"/>
            <a:ext cx="7447175" cy="1390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9" y="5724215"/>
            <a:ext cx="716437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55" y="1574386"/>
            <a:ext cx="691064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good friend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enjoys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uploading videos to the internet sharing top tips for Minecraft. Yesterday you went to check out his latest post and spotted some mean comments underneath.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user in particular has left comments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like: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‘Ha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your voice is so weird, why are you talking like that?’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others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also commented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the words he has used. You know this will have upset your friend as he is trying to help others with Minecraft. </a:t>
            </a:r>
          </a:p>
          <a:p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9"/>
            <a:ext cx="6052008" cy="959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98" y="1480117"/>
            <a:ext cx="1685448" cy="1709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17" y="4096911"/>
            <a:ext cx="1381409" cy="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9"/>
            <a:ext cx="6052008" cy="9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974"/>
            <a:ext cx="1468897" cy="922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8067" y="1783243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nothing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1884" y="2900778"/>
            <a:ext cx="3110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8897" y="3997530"/>
            <a:ext cx="5627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comment back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02" y="1636699"/>
            <a:ext cx="61161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You’re researching online for a homework project about your favourite country. You find a website where people can post their own fun facts and share what they think.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see that one person has posted lots of messages saying very horrible things about people from that country. They’re trying to get other people to hate them too.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6" y="4515438"/>
            <a:ext cx="1734168" cy="1571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79" y="1906068"/>
            <a:ext cx="1749015" cy="17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5942</TotalTime>
  <Words>328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Internet Day 2016</dc:title>
  <dc:creator>Kate Edwards</dc:creator>
  <cp:lastModifiedBy>Gareth Cort</cp:lastModifiedBy>
  <cp:revision>39</cp:revision>
  <cp:lastPrinted>2015-11-17T14:06:37Z</cp:lastPrinted>
  <dcterms:created xsi:type="dcterms:W3CDTF">2015-10-26T09:45:50Z</dcterms:created>
  <dcterms:modified xsi:type="dcterms:W3CDTF">2015-12-11T13:16:16Z</dcterms:modified>
</cp:coreProperties>
</file>